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91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41B60F-D165-6CC7-EB86-F156D73EC1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501ACFD-28EE-EEF7-2286-A894A075B2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8D66E3-D97B-56CC-D0AD-7A4A2CB61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2CC6E6-41D0-DD34-C2B2-33F27EFF1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DFF499-BF9A-9D14-D4D7-8DB733A3F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419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3C9158-6CCD-4B4D-B84C-A91FD5004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6D9EB6-2983-E962-8021-DB63A343E2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7CA503-E381-285B-E4CA-BDAB565D1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8B60F6-7971-5EA6-852E-7EBBC440E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8EE6CC-508F-4E98-C338-BFADA9F79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268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0D3EE5A-6A2C-FB5B-259B-3257919461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E94F48-6CE4-714A-C6EE-D7B9A0E67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570879-75D8-D2AF-CEB0-940579944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F0CC31-43BD-334F-8C3B-A213E0769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E5A9B1-76B7-3F0A-BFC0-C722D0B89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875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BB0EBA-6EEF-78DD-11A6-C6098F3BD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6E08BA-8423-7796-2A8D-168DCE1C6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CB9318-6BAD-EF34-63E0-62EDA3994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3049A3-E21B-FDA6-B3E6-C4466DA5D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D50B58-BAAC-4A1B-1A44-80CE9F309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162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A44A5-42A2-149F-5BF4-57FA4FBBA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36CE41-B308-BA41-AC81-B2434CDAF3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678264-21D9-37F5-D4DD-30AF38BBB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A30632-5376-A4D5-35B9-B5CE530D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2423D8-A9DD-4729-410F-AD6757C62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644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03A7FE-CD61-054E-B080-4B5FD0D4F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7B0C96-EE94-060E-63AA-DE5D232055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9CBE15C-0139-7520-3D58-58F2DA4DB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EA653D-3A22-A86F-0BC8-21B4998C7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B65BF1-27CA-2969-DE91-0F672275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746A8D6-CAAD-9E51-05A3-9BF1AC122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2719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23DD36-EC76-4B79-42BF-4B434B6B1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438009-C1D9-07BB-7BF7-86A82C45D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945AC3B-24DB-FC70-C7CF-E3E8797600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BC95B3-C952-0648-E50F-684844CA6C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D164467-61D8-2E23-C7B3-3F616B3CE0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0EB1A3B-E098-B81E-C541-7AB87377E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62C9395-7B62-EEFF-3A33-69367210B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DED67C1-0BBF-2BA9-EA4D-A9F2A1147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679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711336-C060-D050-F27E-ED01A113B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756463B-99EA-626D-43B9-4F5DEAAB2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3BB73CF-E685-ECD1-0939-9E0EBFE16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9C5E65B-4E30-2F17-F6C7-9B989009B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765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33502BA-7327-43E5-3FCB-7F62BC82C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0E0B4E8-94A5-97C2-AEB5-30CB73346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8D70489-8793-490B-AB9C-669628036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4715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504FA5-8A53-D8FD-4167-E85575E7A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A06213-28E9-CBD9-7AD3-AFDC0FAFD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DE8F525-AC63-4625-9836-86DEA2E758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BA9D7C-3D7C-E15F-7129-09C87CA3B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F9A643-1C65-BF51-4EEF-8EA4BAB8D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8561D6-7882-E9C6-930D-E0B811619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539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9D87AB-8F53-FCE8-360D-D1B69C6AC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189C299-434B-F2A7-6482-AA666A9B3A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E6DC14A-8ABE-3259-2898-5DA6506C8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A57FE7C-F994-4948-B9FE-C2C54BA89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A0C6D55-C7E7-CC9B-2392-1BD944C70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89910F-94FF-88CF-71D0-32E13861E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177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B4637C7-F8F2-CE18-9AF7-C80AAE394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3B6A1E-A367-902D-E1C1-F067D87EA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AAA963-41B0-4CEA-93F7-9C17744D3C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EA18D-1320-427F-B200-45E49E6E9BD1}" type="datetimeFigureOut">
              <a:rPr lang="zh-CN" altLang="en-US" smtClean="0"/>
              <a:t>2024/3/10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F81C9B-CDDE-307E-FEE8-4D98586BB1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F91312-6FCD-3D4F-0273-41644B8528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953B4-9B13-4B6B-BE0F-3C714B993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228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slideLayout" Target="../slideLayouts/slideLayout1.xml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audio" Target="../media/media6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microsoft.com/office/2007/relationships/media" Target="../media/media6.mp3"/><Relationship Id="rId5" Type="http://schemas.microsoft.com/office/2007/relationships/media" Target="../media/media3.mp3"/><Relationship Id="rId10" Type="http://schemas.openxmlformats.org/officeDocument/2006/relationships/audio" Target="../media/media5.mp3"/><Relationship Id="rId4" Type="http://schemas.openxmlformats.org/officeDocument/2006/relationships/audio" Target="../media/media2.mp3"/><Relationship Id="rId9" Type="http://schemas.microsoft.com/office/2007/relationships/media" Target="../media/media5.mp3"/><Relationship Id="rId1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身骑白马的沉溺DJ在想你 - 上春山">
            <a:hlinkClick r:id="" action="ppaction://media"/>
            <a:extLst>
              <a:ext uri="{FF2B5EF4-FFF2-40B4-BE49-F238E27FC236}">
                <a16:creationId xmlns:a16="http://schemas.microsoft.com/office/drawing/2014/main" id="{7482DDA5-2D90-47F8-3692-FF02FE0E00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254294" y="2701637"/>
            <a:ext cx="790471" cy="790471"/>
          </a:xfrm>
          <a:prstGeom prst="rect">
            <a:avLst/>
          </a:prstGeom>
        </p:spPr>
      </p:pic>
      <p:pic>
        <p:nvPicPr>
          <p:cNvPr id="5" name="时代少年团 - 爱到1440">
            <a:hlinkClick r:id="" action="ppaction://media"/>
            <a:extLst>
              <a:ext uri="{FF2B5EF4-FFF2-40B4-BE49-F238E27FC236}">
                <a16:creationId xmlns:a16="http://schemas.microsoft.com/office/drawing/2014/main" id="{D82C0B8A-7111-942D-2658-FE7B5C6CA9F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416746" y="2733387"/>
            <a:ext cx="790471" cy="790471"/>
          </a:xfrm>
          <a:prstGeom prst="rect">
            <a:avLst/>
          </a:prstGeom>
        </p:spPr>
      </p:pic>
      <p:pic>
        <p:nvPicPr>
          <p:cNvPr id="6" name="宋亚轩 - 不枉 (Live)">
            <a:hlinkClick r:id="" action="ppaction://media"/>
            <a:extLst>
              <a:ext uri="{FF2B5EF4-FFF2-40B4-BE49-F238E27FC236}">
                <a16:creationId xmlns:a16="http://schemas.microsoft.com/office/drawing/2014/main" id="{269A2894-AF18-2D6A-F2B3-F7F6ED7FBD6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634237" y="2733387"/>
            <a:ext cx="790471" cy="790471"/>
          </a:xfrm>
          <a:prstGeom prst="rect">
            <a:avLst/>
          </a:prstGeom>
        </p:spPr>
      </p:pic>
      <p:pic>
        <p:nvPicPr>
          <p:cNvPr id="7" name="Jake Miller - Rumors">
            <a:hlinkClick r:id="" action="ppaction://media"/>
            <a:extLst>
              <a:ext uri="{FF2B5EF4-FFF2-40B4-BE49-F238E27FC236}">
                <a16:creationId xmlns:a16="http://schemas.microsoft.com/office/drawing/2014/main" id="{C4BB9518-28BD-6033-6F5D-BBF5D200C0B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254294" y="4465204"/>
            <a:ext cx="790471" cy="790471"/>
          </a:xfrm>
          <a:prstGeom prst="rect">
            <a:avLst/>
          </a:prstGeom>
        </p:spPr>
      </p:pic>
      <p:pic>
        <p:nvPicPr>
          <p:cNvPr id="8" name="沧桑Cang333,虎皮蛋,曲甲 - 乐园">
            <a:hlinkClick r:id="" action="ppaction://media"/>
            <a:extLst>
              <a:ext uri="{FF2B5EF4-FFF2-40B4-BE49-F238E27FC236}">
                <a16:creationId xmlns:a16="http://schemas.microsoft.com/office/drawing/2014/main" id="{AE1FE736-9D51-C06A-EDEA-4873D19DEDDD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416746" y="4465204"/>
            <a:ext cx="790471" cy="790471"/>
          </a:xfrm>
          <a:prstGeom prst="rect">
            <a:avLst/>
          </a:prstGeom>
        </p:spPr>
      </p:pic>
      <p:pic>
        <p:nvPicPr>
          <p:cNvPr id="9" name="康熙,BOBBYNOPEACE,Jinx周 - 女孩女孩">
            <a:hlinkClick r:id="" action="ppaction://media"/>
            <a:extLst>
              <a:ext uri="{FF2B5EF4-FFF2-40B4-BE49-F238E27FC236}">
                <a16:creationId xmlns:a16="http://schemas.microsoft.com/office/drawing/2014/main" id="{F51D7078-6644-4719-E35F-3E1796A79A8F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634237" y="4465204"/>
            <a:ext cx="790471" cy="79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12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1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2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380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861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7865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9312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宋亚轩《晴天》(360P)">
            <a:hlinkClick r:id="" action="ppaction://media"/>
            <a:extLst>
              <a:ext uri="{FF2B5EF4-FFF2-40B4-BE49-F238E27FC236}">
                <a16:creationId xmlns:a16="http://schemas.microsoft.com/office/drawing/2014/main" id="{F213DD2F-E689-4EFD-199A-B0C9060EF7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93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9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宽屏</PresentationFormat>
  <Paragraphs>0</Paragraphs>
  <Slides>2</Slides>
  <Notes>0</Notes>
  <HiddenSlides>0</HiddenSlides>
  <MMClips>7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达 杨</cp:lastModifiedBy>
  <cp:revision>2</cp:revision>
  <dcterms:created xsi:type="dcterms:W3CDTF">2024-03-03T00:42:12Z</dcterms:created>
  <dcterms:modified xsi:type="dcterms:W3CDTF">2024-03-10T11:29:17Z</dcterms:modified>
</cp:coreProperties>
</file>

<file path=docProps/thumbnail.jpeg>
</file>